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894" y="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75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3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27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5126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57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768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295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738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98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03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5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709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47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6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60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0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0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028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t="-2308" r="12854" b="2308"/>
          <a:stretch/>
        </p:blipFill>
        <p:spPr bwMode="auto">
          <a:xfrm>
            <a:off x="5861" y="116632"/>
            <a:ext cx="9138139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73E4DE-451B-4C72-927E-10DDFB99E9D3}"/>
              </a:ext>
            </a:extLst>
          </p:cNvPr>
          <p:cNvSpPr txBox="1"/>
          <p:nvPr/>
        </p:nvSpPr>
        <p:spPr>
          <a:xfrm>
            <a:off x="1079612" y="4999"/>
            <a:ext cx="6984776" cy="5847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№5»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E1F5A-88D4-442F-B6F1-7CDAD2856EAA}"/>
              </a:ext>
            </a:extLst>
          </p:cNvPr>
          <p:cNvSpPr txBox="1"/>
          <p:nvPr/>
        </p:nvSpPr>
        <p:spPr>
          <a:xfrm>
            <a:off x="6300192" y="5088403"/>
            <a:ext cx="2592288" cy="64633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algn="ctr"/>
            <a:r>
              <a:rPr lang="ru-RU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М.В.</a:t>
            </a:r>
          </a:p>
        </p:txBody>
      </p:sp>
    </p:spTree>
    <p:extLst>
      <p:ext uri="{BB962C8B-B14F-4D97-AF65-F5344CB8AC3E}">
        <p14:creationId xmlns:p14="http://schemas.microsoft.com/office/powerpoint/2010/main" val="54649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1235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72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12476"/>
          <a:stretch/>
        </p:blipFill>
        <p:spPr bwMode="auto">
          <a:xfrm>
            <a:off x="-13918" y="0"/>
            <a:ext cx="9157917" cy="691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8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r="12430"/>
          <a:stretch/>
        </p:blipFill>
        <p:spPr bwMode="auto">
          <a:xfrm>
            <a:off x="-74346" y="0"/>
            <a:ext cx="9218346" cy="691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94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r="12849"/>
          <a:stretch/>
        </p:blipFill>
        <p:spPr bwMode="auto">
          <a:xfrm>
            <a:off x="-34192" y="0"/>
            <a:ext cx="9178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5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12461"/>
          <a:stretch/>
        </p:blipFill>
        <p:spPr bwMode="auto">
          <a:xfrm>
            <a:off x="1" y="0"/>
            <a:ext cx="9146010" cy="687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7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r="12429"/>
          <a:stretch/>
        </p:blipFill>
        <p:spPr bwMode="auto">
          <a:xfrm>
            <a:off x="0" y="0"/>
            <a:ext cx="9194222" cy="69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96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r="12429"/>
          <a:stretch/>
        </p:blipFill>
        <p:spPr bwMode="auto">
          <a:xfrm>
            <a:off x="-3410" y="0"/>
            <a:ext cx="91474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1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r="1253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9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r="12429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3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r="12500"/>
          <a:stretch/>
        </p:blipFill>
        <p:spPr bwMode="auto">
          <a:xfrm>
            <a:off x="-787" y="0"/>
            <a:ext cx="9144788" cy="685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2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r="12505"/>
          <a:stretch/>
        </p:blipFill>
        <p:spPr bwMode="auto">
          <a:xfrm>
            <a:off x="-89673" y="-73721"/>
            <a:ext cx="9233673" cy="69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0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r="12429"/>
          <a:stretch/>
        </p:blipFill>
        <p:spPr bwMode="auto">
          <a:xfrm>
            <a:off x="0" y="429"/>
            <a:ext cx="9144000" cy="686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30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36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r="12534"/>
          <a:stretch/>
        </p:blipFill>
        <p:spPr bwMode="auto">
          <a:xfrm>
            <a:off x="-118292" y="-112289"/>
            <a:ext cx="9262292" cy="698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r="12687"/>
          <a:stretch/>
        </p:blipFill>
        <p:spPr bwMode="auto">
          <a:xfrm>
            <a:off x="-13917" y="-121519"/>
            <a:ext cx="9301914" cy="700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0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r="12610"/>
          <a:stretch/>
        </p:blipFill>
        <p:spPr bwMode="auto">
          <a:xfrm>
            <a:off x="-169307" y="0"/>
            <a:ext cx="9321488" cy="702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1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r="12430"/>
          <a:stretch/>
        </p:blipFill>
        <p:spPr bwMode="auto">
          <a:xfrm>
            <a:off x="-181275" y="-152305"/>
            <a:ext cx="9325275" cy="701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9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r="12675"/>
          <a:stretch/>
        </p:blipFill>
        <p:spPr bwMode="auto">
          <a:xfrm>
            <a:off x="-1698" y="-21204"/>
            <a:ext cx="9145698" cy="69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05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r="12879"/>
          <a:stretch/>
        </p:blipFill>
        <p:spPr bwMode="auto">
          <a:xfrm>
            <a:off x="-69917" y="-82284"/>
            <a:ext cx="9213917" cy="696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0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r="12552"/>
          <a:stretch/>
        </p:blipFill>
        <p:spPr bwMode="auto">
          <a:xfrm>
            <a:off x="-220971" y="-30635"/>
            <a:ext cx="9371329" cy="704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42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26</TotalTime>
  <Words>18</Words>
  <Application>Microsoft Office PowerPoint</Application>
  <PresentationFormat>Экран (4:3)</PresentationFormat>
  <Paragraphs>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Bookman Old Style</vt:lpstr>
      <vt:lpstr>Rockwell</vt:lpstr>
      <vt:lpstr>Times New Roman</vt:lpstr>
      <vt:lpstr>Damask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Семья</cp:lastModifiedBy>
  <cp:revision>6</cp:revision>
  <dcterms:created xsi:type="dcterms:W3CDTF">2020-01-30T09:53:44Z</dcterms:created>
  <dcterms:modified xsi:type="dcterms:W3CDTF">2020-02-02T09:19:08Z</dcterms:modified>
</cp:coreProperties>
</file>